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</p:sldIdLst>
  <p:sldSz cx="21383625" cy="30275213"/>
  <p:notesSz cx="6858000" cy="9144000"/>
  <p:embeddedFontLst>
    <p:embeddedFont>
      <p:font typeface="맑은 고딕" panose="020B0503020000020004" pitchFamily="50" charset="-127"/>
      <p:regular r:id="rId3"/>
      <p:bold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HY견고딕" panose="02030600000101010101" pitchFamily="18" charset="-127"/>
      <p:regular r:id="rId9"/>
    </p:embeddedFont>
    <p:embeddedFont>
      <p:font typeface="Calibri Light" panose="020F0302020204030204" pitchFamily="34" charset="0"/>
      <p:regular r:id="rId10"/>
      <p:italic r:id="rId11"/>
    </p:embeddedFont>
  </p:embeddedFontLst>
  <p:defaultTextStyle>
    <a:defPPr>
      <a:defRPr lang="ko-KR"/>
    </a:defPPr>
    <a:lvl1pPr marL="0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1pPr>
    <a:lvl2pPr marL="1239789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2pPr>
    <a:lvl3pPr marL="2479578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3pPr>
    <a:lvl4pPr marL="3719368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4pPr>
    <a:lvl5pPr marL="4959157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5pPr>
    <a:lvl6pPr marL="6198946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6pPr>
    <a:lvl7pPr marL="7438735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7pPr>
    <a:lvl8pPr marL="8678525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8pPr>
    <a:lvl9pPr marL="9918314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5">
          <p15:clr>
            <a:srgbClr val="A4A3A4"/>
          </p15:clr>
        </p15:guide>
        <p15:guide id="2" pos="67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26" d="100"/>
          <a:sy n="26" d="100"/>
        </p:scale>
        <p:origin x="3036" y="180"/>
      </p:cViewPr>
      <p:guideLst>
        <p:guide orient="horz" pos="9535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ableStyles" Target="tableStyle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heme" Target="theme/theme1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2974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134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09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609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3350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327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00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651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30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071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6158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57841-1A29-410E-9496-DE82A04D8DE5}" type="datetimeFigureOut">
              <a:rPr lang="ko-KR" altLang="en-US" smtClean="0"/>
              <a:t>2018-11-23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74A22-6916-4B1E-9A0F-5545A234BD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852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  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547" y="0"/>
            <a:ext cx="21418172" cy="3027521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12805" y="20591559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sz="4400" dirty="0">
              <a:latin typeface="+mj-ea"/>
              <a:ea typeface="+mj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3452816" y="937339"/>
            <a:ext cx="7291137" cy="15400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3332501" y="1408100"/>
            <a:ext cx="75713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dirty="0">
                <a:solidFill>
                  <a:schemeClr val="tx1">
                    <a:lumMod val="50000"/>
                    <a:lumOff val="50000"/>
                  </a:scheme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아이디어경진대회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7002379" y="937338"/>
            <a:ext cx="6269964" cy="15400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235203" y="897473"/>
            <a:ext cx="6157455" cy="18312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300" dirty="0">
                <a:solidFill>
                  <a:schemeClr val="accent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ICT</a:t>
            </a:r>
            <a:r>
              <a:rPr lang="en-US" altLang="ko-KR" sz="11300" dirty="0">
                <a:solidFill>
                  <a:schemeClr val="bg2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+</a:t>
            </a:r>
            <a:r>
              <a:rPr lang="en-US" altLang="ko-KR" sz="11300" dirty="0">
                <a:solidFill>
                  <a:srgbClr val="C0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UD</a:t>
            </a:r>
            <a:endParaRPr lang="ko-KR" altLang="en-US" sz="11300" dirty="0">
              <a:solidFill>
                <a:srgbClr val="C0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906910" y="2526470"/>
            <a:ext cx="4801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+mj-ea"/>
                <a:ea typeface="+mj-ea"/>
              </a:rPr>
              <a:t>객체지향프로그래밍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6978474" y="2489352"/>
            <a:ext cx="32047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latin typeface="+mj-ea"/>
                <a:ea typeface="+mj-ea"/>
              </a:rPr>
              <a:t>정윤수 교수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8CF183-AF09-45D1-A158-A9DB9D433662}"/>
              </a:ext>
            </a:extLst>
          </p:cNvPr>
          <p:cNvSpPr txBox="1"/>
          <p:nvPr/>
        </p:nvSpPr>
        <p:spPr>
          <a:xfrm>
            <a:off x="5822779" y="5117675"/>
            <a:ext cx="97380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/>
              <a:t>OMG</a:t>
            </a:r>
            <a:r>
              <a:rPr lang="ko-KR" altLang="en-US" sz="7200" dirty="0"/>
              <a:t> </a:t>
            </a:r>
            <a:r>
              <a:rPr lang="en-US" altLang="ko-KR" sz="7200" dirty="0"/>
              <a:t>(Oh-</a:t>
            </a:r>
            <a:r>
              <a:rPr lang="en-US" altLang="ko-KR" sz="7200" dirty="0" err="1"/>
              <a:t>Mok</a:t>
            </a:r>
            <a:r>
              <a:rPr lang="ko-KR" altLang="en-US" sz="7200" dirty="0"/>
              <a:t> </a:t>
            </a:r>
            <a:r>
              <a:rPr lang="en-US" altLang="ko-KR" sz="7200" dirty="0"/>
              <a:t>Game)</a:t>
            </a:r>
            <a:endParaRPr lang="ko-KR" altLang="en-US" sz="7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77203B-AA05-4FDE-8D10-1ACE50BC0EA5}"/>
              </a:ext>
            </a:extLst>
          </p:cNvPr>
          <p:cNvSpPr txBox="1"/>
          <p:nvPr/>
        </p:nvSpPr>
        <p:spPr>
          <a:xfrm>
            <a:off x="1812805" y="8665403"/>
            <a:ext cx="16176223" cy="1594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유저 간에 소켓 네트워킹을 이용하여 서버와</a:t>
            </a:r>
            <a:r>
              <a:rPr lang="en-US" altLang="ko-KR" dirty="0"/>
              <a:t> </a:t>
            </a:r>
            <a:r>
              <a:rPr lang="ko-KR" altLang="en-US" dirty="0"/>
              <a:t>클라이언트로 </a:t>
            </a:r>
            <a:endParaRPr lang="en-US" altLang="ko-KR" dirty="0"/>
          </a:p>
          <a:p>
            <a:r>
              <a:rPr lang="ko-KR" altLang="en-US" dirty="0"/>
              <a:t>채팅과 오목게임을 동시에 즐길 수 있는 프로그램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A18EA8-C9F9-43F5-ACEF-B1D11F1D5EA5}"/>
              </a:ext>
            </a:extLst>
          </p:cNvPr>
          <p:cNvSpPr txBox="1"/>
          <p:nvPr/>
        </p:nvSpPr>
        <p:spPr>
          <a:xfrm>
            <a:off x="2672953" y="13373100"/>
            <a:ext cx="184731" cy="843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AB15C0-F7EA-4ED9-8AFC-C02049CB4771}"/>
              </a:ext>
            </a:extLst>
          </p:cNvPr>
          <p:cNvSpPr txBox="1"/>
          <p:nvPr/>
        </p:nvSpPr>
        <p:spPr>
          <a:xfrm>
            <a:off x="1840859" y="11940057"/>
            <a:ext cx="17599690" cy="74357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5400" dirty="0"/>
              <a:t>처음 실행하면 자신의 닉네임을 설정</a:t>
            </a:r>
            <a:endParaRPr lang="en-US" altLang="ko-KR" sz="5400" dirty="0"/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5400" dirty="0"/>
              <a:t>상대방이 접속하는 즉시 게임 실행</a:t>
            </a:r>
            <a:endParaRPr lang="en-US" altLang="ko-KR" sz="5400" dirty="0"/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5400" dirty="0"/>
              <a:t>클라이언트가 </a:t>
            </a:r>
            <a:r>
              <a:rPr lang="ko-KR" altLang="en-US" sz="5400" dirty="0" err="1"/>
              <a:t>흑돌</a:t>
            </a:r>
            <a:r>
              <a:rPr lang="en-US" altLang="ko-KR" sz="5400" dirty="0"/>
              <a:t>/</a:t>
            </a:r>
            <a:r>
              <a:rPr lang="ko-KR" altLang="en-US" sz="5400" dirty="0" err="1"/>
              <a:t>백돌을</a:t>
            </a:r>
            <a:r>
              <a:rPr lang="ko-KR" altLang="en-US" sz="5400" dirty="0"/>
              <a:t> 선택</a:t>
            </a:r>
            <a:endParaRPr lang="en-US" altLang="ko-KR" sz="5400" dirty="0"/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5400" dirty="0" err="1"/>
              <a:t>흑돌</a:t>
            </a:r>
            <a:r>
              <a:rPr lang="ko-KR" altLang="en-US" sz="5400" dirty="0"/>
              <a:t> 선공으로 </a:t>
            </a:r>
            <a:r>
              <a:rPr lang="en-US" altLang="ko-KR" sz="5400" dirty="0"/>
              <a:t>20X20 </a:t>
            </a:r>
            <a:r>
              <a:rPr lang="ko-KR" altLang="en-US" sz="5400" dirty="0"/>
              <a:t>바둑판에서 </a:t>
            </a:r>
            <a:endParaRPr lang="en-US" altLang="ko-KR" sz="5400" dirty="0"/>
          </a:p>
          <a:p>
            <a:pPr>
              <a:lnSpc>
                <a:spcPct val="150000"/>
              </a:lnSpc>
            </a:pPr>
            <a:r>
              <a:rPr lang="ko-KR" altLang="en-US" sz="5400" dirty="0"/>
              <a:t>      </a:t>
            </a:r>
            <a:r>
              <a:rPr lang="ko-KR" altLang="en-US" sz="5400" dirty="0" err="1"/>
              <a:t>오목룰에</a:t>
            </a:r>
            <a:r>
              <a:rPr lang="ko-KR" altLang="en-US" sz="5400" dirty="0"/>
              <a:t> 따라 게임 진행</a:t>
            </a:r>
            <a:r>
              <a:rPr lang="en-US" altLang="ko-KR" sz="5400" dirty="0"/>
              <a:t> (</a:t>
            </a:r>
            <a:r>
              <a:rPr lang="ko-KR" altLang="en-US" sz="5400" dirty="0"/>
              <a:t>게임 </a:t>
            </a:r>
            <a:r>
              <a:rPr lang="ko-KR" altLang="en-US" sz="5400" dirty="0" err="1"/>
              <a:t>진행시</a:t>
            </a:r>
            <a:r>
              <a:rPr lang="ko-KR" altLang="en-US" sz="5400" dirty="0"/>
              <a:t> 자유로운 채팅</a:t>
            </a:r>
            <a:r>
              <a:rPr lang="en-US" altLang="ko-KR" sz="5400" dirty="0"/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5400" dirty="0"/>
              <a:t>5.   </a:t>
            </a:r>
            <a:r>
              <a:rPr lang="ko-KR" altLang="en-US" sz="5400" dirty="0"/>
              <a:t>게임이 끝나면 </a:t>
            </a:r>
            <a:r>
              <a:rPr lang="ko-KR" altLang="en-US" sz="5400" dirty="0" err="1"/>
              <a:t>이긴사람이</a:t>
            </a:r>
            <a:r>
              <a:rPr lang="ko-KR" altLang="en-US" sz="5400" dirty="0"/>
              <a:t> 다음 판에 시작할 돌을 선택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046779-0C2B-400E-A36E-41147F8226E6}"/>
              </a:ext>
            </a:extLst>
          </p:cNvPr>
          <p:cNvSpPr txBox="1"/>
          <p:nvPr/>
        </p:nvSpPr>
        <p:spPr>
          <a:xfrm>
            <a:off x="1840859" y="20214775"/>
            <a:ext cx="16593004" cy="4942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914400" indent="-914400">
              <a:lnSpc>
                <a:spcPct val="150000"/>
              </a:lnSpc>
              <a:buAutoNum type="arabicPeriod"/>
            </a:pPr>
            <a:r>
              <a:rPr lang="en-US" altLang="ko-KR" sz="5400" dirty="0"/>
              <a:t>GUI</a:t>
            </a:r>
            <a:r>
              <a:rPr lang="ko-KR" altLang="en-US" sz="5400" dirty="0"/>
              <a:t>를 사용하여 게임화면을 구성</a:t>
            </a:r>
            <a:endParaRPr lang="en-US" altLang="ko-KR" sz="5400" dirty="0"/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5400" dirty="0"/>
              <a:t>소켓 네트워킹을 이용하여 서버와 클라이언트 간의 </a:t>
            </a:r>
            <a:endParaRPr lang="en-US" altLang="ko-KR" sz="5400" dirty="0"/>
          </a:p>
          <a:p>
            <a:pPr>
              <a:lnSpc>
                <a:spcPct val="150000"/>
              </a:lnSpc>
            </a:pPr>
            <a:r>
              <a:rPr lang="en-US" altLang="ko-KR" sz="5400" dirty="0"/>
              <a:t>     </a:t>
            </a:r>
            <a:r>
              <a:rPr lang="ko-KR" altLang="en-US" sz="5400" dirty="0"/>
              <a:t>통신을 주고 받는다</a:t>
            </a:r>
            <a:r>
              <a:rPr lang="en-US" altLang="ko-KR" sz="54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5400" dirty="0"/>
              <a:t>3.   Thread</a:t>
            </a:r>
            <a:r>
              <a:rPr lang="ko-KR" altLang="en-US" sz="5400" dirty="0"/>
              <a:t>를 사용하여 채팅을 구성</a:t>
            </a:r>
            <a:endParaRPr lang="en-US" altLang="ko-KR" sz="54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2BADCED-2C55-4F69-84C0-120862EF3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1331" y="12226359"/>
            <a:ext cx="4549218" cy="4549218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802A5B3-E916-4A60-A3D2-228263FA5021}"/>
              </a:ext>
            </a:extLst>
          </p:cNvPr>
          <p:cNvSpPr txBox="1"/>
          <p:nvPr/>
        </p:nvSpPr>
        <p:spPr>
          <a:xfrm>
            <a:off x="6008923" y="3551199"/>
            <a:ext cx="153747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 dirty="0">
                <a:latin typeface="+mj-ea"/>
                <a:ea typeface="+mj-ea"/>
              </a:rPr>
              <a:t>조장 </a:t>
            </a:r>
            <a:r>
              <a:rPr lang="en-US" altLang="ko-KR" sz="3600" dirty="0">
                <a:latin typeface="+mj-ea"/>
                <a:ea typeface="+mj-ea"/>
              </a:rPr>
              <a:t>: </a:t>
            </a:r>
            <a:r>
              <a:rPr lang="ko-KR" altLang="en-US" sz="3600" dirty="0">
                <a:latin typeface="+mj-ea"/>
                <a:ea typeface="+mj-ea"/>
              </a:rPr>
              <a:t>황주호</a:t>
            </a:r>
            <a:r>
              <a:rPr lang="en-US" altLang="ko-KR" sz="3600" dirty="0">
                <a:latin typeface="+mj-ea"/>
                <a:ea typeface="+mj-ea"/>
              </a:rPr>
              <a:t>(1560058)</a:t>
            </a:r>
            <a:r>
              <a:rPr lang="ko-KR" altLang="en-US" sz="3600" dirty="0">
                <a:latin typeface="+mj-ea"/>
                <a:ea typeface="+mj-ea"/>
              </a:rPr>
              <a:t>  </a:t>
            </a:r>
            <a:endParaRPr lang="en-US" altLang="ko-KR" sz="3600" dirty="0">
              <a:latin typeface="+mj-ea"/>
              <a:ea typeface="+mj-ea"/>
            </a:endParaRPr>
          </a:p>
          <a:p>
            <a:pPr algn="r"/>
            <a:r>
              <a:rPr lang="ko-KR" altLang="en-US" sz="3600" dirty="0">
                <a:latin typeface="+mj-ea"/>
                <a:ea typeface="+mj-ea"/>
              </a:rPr>
              <a:t>조원 </a:t>
            </a:r>
            <a:r>
              <a:rPr lang="en-US" altLang="ko-KR" sz="3600" dirty="0">
                <a:latin typeface="+mj-ea"/>
                <a:ea typeface="+mj-ea"/>
              </a:rPr>
              <a:t>: </a:t>
            </a:r>
            <a:r>
              <a:rPr lang="ko-KR" altLang="en-US" sz="3600" dirty="0">
                <a:latin typeface="+mj-ea"/>
                <a:ea typeface="+mj-ea"/>
              </a:rPr>
              <a:t>오승화</a:t>
            </a:r>
            <a:r>
              <a:rPr lang="en-US" altLang="ko-KR" sz="3600" dirty="0">
                <a:latin typeface="+mj-ea"/>
                <a:ea typeface="+mj-ea"/>
              </a:rPr>
              <a:t>(1560028), </a:t>
            </a:r>
            <a:r>
              <a:rPr lang="ko-KR" altLang="en-US" sz="3600" dirty="0" err="1">
                <a:latin typeface="+mj-ea"/>
                <a:ea typeface="+mj-ea"/>
              </a:rPr>
              <a:t>전진원</a:t>
            </a:r>
            <a:r>
              <a:rPr lang="en-US" altLang="ko-KR" sz="3600" dirty="0">
                <a:latin typeface="+mj-ea"/>
                <a:ea typeface="+mj-ea"/>
              </a:rPr>
              <a:t>(1560050), </a:t>
            </a:r>
            <a:r>
              <a:rPr lang="ko-KR" altLang="en-US" sz="3600" dirty="0">
                <a:latin typeface="+mj-ea"/>
                <a:ea typeface="+mj-ea"/>
              </a:rPr>
              <a:t>김선준</a:t>
            </a:r>
            <a:r>
              <a:rPr lang="en-US" altLang="ko-KR" sz="3600" dirty="0">
                <a:latin typeface="+mj-ea"/>
                <a:ea typeface="+mj-ea"/>
              </a:rPr>
              <a:t>(1560007)</a:t>
            </a:r>
            <a:endParaRPr lang="ko-KR" altLang="en-US" sz="36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6171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373</TotalTime>
  <Words>112</Words>
  <Application>Microsoft Office PowerPoint</Application>
  <PresentationFormat>사용자 지정</PresentationFormat>
  <Paragraphs>21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맑은 고딕</vt:lpstr>
      <vt:lpstr>Calibri</vt:lpstr>
      <vt:lpstr>HY견고딕</vt:lpstr>
      <vt:lpstr>Arial</vt:lpstr>
      <vt:lpstr>Calibri Light</vt:lpstr>
      <vt:lpstr>Adobe 고딕 Std B</vt:lpstr>
      <vt:lpstr>Office 테마</vt:lpstr>
      <vt:lpstr>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</dc:title>
  <dc:creator>park</dc:creator>
  <cp:lastModifiedBy>SunJoon Kim</cp:lastModifiedBy>
  <cp:revision>39</cp:revision>
  <dcterms:created xsi:type="dcterms:W3CDTF">2016-11-08T00:33:01Z</dcterms:created>
  <dcterms:modified xsi:type="dcterms:W3CDTF">2018-11-23T09:58:59Z</dcterms:modified>
</cp:coreProperties>
</file>

<file path=docProps/thumbnail.jpeg>
</file>